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custDataLst>
    <p:tags r:id="rId11"/>
  </p:custDataLst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5B3D"/>
    <a:srgbClr val="23A989"/>
    <a:srgbClr val="24AE8D"/>
    <a:srgbClr val="24AE79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088" autoAdjust="0"/>
    <p:restoredTop sz="95161" autoAdjust="0"/>
  </p:normalViewPr>
  <p:slideViewPr>
    <p:cSldViewPr>
      <p:cViewPr varScale="1">
        <p:scale>
          <a:sx n="79" d="100"/>
          <a:sy n="79" d="100"/>
        </p:scale>
        <p:origin x="126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41824E-725B-4ACD-8EBF-EDE41ACFDF01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987B796-0FB4-4BD0-A80C-C9BFCA5CB64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0879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80793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88774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1375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45729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445480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68906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790774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207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10" Type="http://schemas.openxmlformats.org/officeDocument/2006/relationships/slide" Target="slide7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6381773"/>
            <a:ext cx="333375" cy="333375"/>
          </a:xfrm>
          <a:prstGeom prst="rect">
            <a:avLst/>
          </a:prstGeom>
        </p:spPr>
      </p:pic>
      <p:pic>
        <p:nvPicPr>
          <p:cNvPr id="5" name="Picture 4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6381773"/>
            <a:ext cx="333375" cy="333375"/>
          </a:xfrm>
          <a:prstGeom prst="rect">
            <a:avLst/>
          </a:prstGeom>
        </p:spPr>
      </p:pic>
      <p:sp>
        <p:nvSpPr>
          <p:cNvPr id="24" name="Rounded Rectangle 23">
            <a:hlinkClick r:id="rId5" action="ppaction://hlinksldjump"/>
          </p:cNvPr>
          <p:cNvSpPr/>
          <p:nvPr/>
        </p:nvSpPr>
        <p:spPr>
          <a:xfrm>
            <a:off x="664370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5" name="Rounded Rectangle 24">
            <a:hlinkClick r:id="rId6" action="ppaction://hlinksldjump"/>
          </p:cNvPr>
          <p:cNvSpPr/>
          <p:nvPr/>
        </p:nvSpPr>
        <p:spPr>
          <a:xfrm>
            <a:off x="5357818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6" name="Rounded Rectangle 25">
            <a:hlinkClick r:id="rId7" action="ppaction://hlinksldjump"/>
          </p:cNvPr>
          <p:cNvSpPr/>
          <p:nvPr/>
        </p:nvSpPr>
        <p:spPr>
          <a:xfrm>
            <a:off x="4071934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7" name="Rounded Rectangle 26">
            <a:hlinkClick r:id="rId8" action="ppaction://hlinksldjump"/>
          </p:cNvPr>
          <p:cNvSpPr/>
          <p:nvPr/>
        </p:nvSpPr>
        <p:spPr>
          <a:xfrm>
            <a:off x="2786050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8" name="Rounded Rectangle 27">
            <a:hlinkClick r:id="rId9" action="ppaction://hlinksldjump"/>
          </p:cNvPr>
          <p:cNvSpPr/>
          <p:nvPr/>
        </p:nvSpPr>
        <p:spPr>
          <a:xfrm>
            <a:off x="1500166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9" name="Rounded Rectangle 28">
            <a:hlinkClick r:id="rId10" action="ppaction://hlinksldjump"/>
          </p:cNvPr>
          <p:cNvSpPr/>
          <p:nvPr/>
        </p:nvSpPr>
        <p:spPr>
          <a:xfrm>
            <a:off x="21428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86644" y="21429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bg1"/>
                </a:solidFill>
                <a:cs typeface="B Behnam " pitchFamily="2" charset="-78"/>
              </a:rPr>
              <a:t>موضوع پایان نامه :</a:t>
            </a:r>
            <a:endParaRPr lang="fa-IR" sz="1600" dirty="0">
              <a:solidFill>
                <a:schemeClr val="bg1"/>
              </a:solidFill>
              <a:cs typeface="B Behnam 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71670" y="21429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6381773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6381773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6643702" y="628652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5357818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4071934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786050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1500166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21429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bg1"/>
                </a:solidFill>
                <a:cs typeface="B Behnam " pitchFamily="2" charset="-78"/>
              </a:rPr>
              <a:t>موضوع پایان نامه :</a:t>
            </a:r>
            <a:endParaRPr lang="fa-IR" sz="1600" dirty="0">
              <a:solidFill>
                <a:schemeClr val="bg1"/>
              </a:solidFill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21429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6381773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6381773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5357818" y="628652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664370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4071934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786050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1500166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21429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bg1"/>
                </a:solidFill>
                <a:cs typeface="B Behnam " pitchFamily="2" charset="-78"/>
              </a:rPr>
              <a:t>موضوع پایان نامه :</a:t>
            </a:r>
            <a:endParaRPr lang="fa-IR" sz="1600" dirty="0">
              <a:solidFill>
                <a:schemeClr val="bg1"/>
              </a:solidFill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21429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6381773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6381773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4071934" y="628652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664370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5357818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786050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1500166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21429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bg1"/>
                </a:solidFill>
                <a:cs typeface="B Behnam " pitchFamily="2" charset="-78"/>
              </a:rPr>
              <a:t>موضوع پایان نامه :</a:t>
            </a:r>
            <a:endParaRPr lang="fa-IR" sz="1600" dirty="0">
              <a:solidFill>
                <a:schemeClr val="bg1"/>
              </a:solidFill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21429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6381773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6381773"/>
            <a:ext cx="333375" cy="333375"/>
          </a:xfrm>
          <a:prstGeom prst="rect">
            <a:avLst/>
          </a:prstGeom>
        </p:spPr>
      </p:pic>
      <p:sp>
        <p:nvSpPr>
          <p:cNvPr id="30" name="Rounded Rectangle 29"/>
          <p:cNvSpPr/>
          <p:nvPr/>
        </p:nvSpPr>
        <p:spPr>
          <a:xfrm>
            <a:off x="2786050" y="628652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1" name="Rounded Rectangle 30">
            <a:hlinkClick r:id="rId5" action="ppaction://hlinksldjump"/>
          </p:cNvPr>
          <p:cNvSpPr/>
          <p:nvPr/>
        </p:nvSpPr>
        <p:spPr>
          <a:xfrm>
            <a:off x="664370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2" name="Rounded Rectangle 31">
            <a:hlinkClick r:id="rId6" action="ppaction://hlinksldjump"/>
          </p:cNvPr>
          <p:cNvSpPr/>
          <p:nvPr/>
        </p:nvSpPr>
        <p:spPr>
          <a:xfrm>
            <a:off x="5357818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3" name="Rounded Rectangle 32">
            <a:hlinkClick r:id="rId7" action="ppaction://hlinksldjump"/>
          </p:cNvPr>
          <p:cNvSpPr/>
          <p:nvPr/>
        </p:nvSpPr>
        <p:spPr>
          <a:xfrm>
            <a:off x="4071934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4" name="Rounded Rectangle 33">
            <a:hlinkClick r:id="rId8" action="ppaction://hlinksldjump"/>
          </p:cNvPr>
          <p:cNvSpPr/>
          <p:nvPr/>
        </p:nvSpPr>
        <p:spPr>
          <a:xfrm>
            <a:off x="1500166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5" name="Rounded Rectangle 34">
            <a:hlinkClick r:id="rId9" action="ppaction://hlinksldjump"/>
          </p:cNvPr>
          <p:cNvSpPr/>
          <p:nvPr/>
        </p:nvSpPr>
        <p:spPr>
          <a:xfrm>
            <a:off x="21428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86644" y="21429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bg1"/>
                </a:solidFill>
                <a:cs typeface="B Behnam " pitchFamily="2" charset="-78"/>
              </a:rPr>
              <a:t>موضوع پایان نامه :</a:t>
            </a:r>
            <a:endParaRPr lang="fa-IR" sz="1600" dirty="0">
              <a:solidFill>
                <a:schemeClr val="bg1"/>
              </a:solidFill>
              <a:cs typeface="B Behnam 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71670" y="21429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6381773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6381773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1500166" y="628652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664370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5357818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4071934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786050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21429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bg1"/>
                </a:solidFill>
                <a:cs typeface="B Behnam " pitchFamily="2" charset="-78"/>
              </a:rPr>
              <a:t>موضوع پایان نامه :</a:t>
            </a:r>
            <a:endParaRPr lang="fa-IR" sz="1600" dirty="0">
              <a:solidFill>
                <a:schemeClr val="bg1"/>
              </a:solidFill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21429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6381773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6381773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14282" y="628652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664370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5357818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4071934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786050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1500166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21429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bg1"/>
                </a:solidFill>
                <a:cs typeface="B Behnam " pitchFamily="2" charset="-78"/>
              </a:rPr>
              <a:t>موضوع پایان نامه :</a:t>
            </a:r>
            <a:endParaRPr lang="fa-IR" sz="1600" dirty="0">
              <a:solidFill>
                <a:schemeClr val="bg1"/>
              </a:solidFill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21429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6381773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6381773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1428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664370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5357818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4071934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786050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1500166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21429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bg1"/>
                </a:solidFill>
                <a:cs typeface="B Behnam " pitchFamily="2" charset="-78"/>
              </a:rPr>
              <a:t>موضوع پایان نامه :</a:t>
            </a:r>
            <a:endParaRPr lang="fa-IR" sz="1600" dirty="0">
              <a:solidFill>
                <a:schemeClr val="bg1"/>
              </a:solidFill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21429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1ce48762891a55aee10c6c9f84426df180a26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184</Words>
  <Application>Microsoft Office PowerPoint</Application>
  <PresentationFormat>On-screen Show (4:3)</PresentationFormat>
  <Paragraphs>72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 Behnam 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Omid</dc:creator>
  <cp:lastModifiedBy>Mohammad</cp:lastModifiedBy>
  <cp:revision>30</cp:revision>
  <dcterms:created xsi:type="dcterms:W3CDTF">2014-02-12T04:26:14Z</dcterms:created>
  <dcterms:modified xsi:type="dcterms:W3CDTF">2015-11-13T12:22:04Z</dcterms:modified>
</cp:coreProperties>
</file>